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Lst>
  <p:notesMasterIdLst>
    <p:notesMasterId r:id="rId11"/>
  </p:notesMasterIdLst>
  <p:handoutMasterIdLst>
    <p:handoutMasterId r:id="rId12"/>
  </p:handoutMasterIdLst>
  <p:sldIdLst>
    <p:sldId id="287" r:id="rId2"/>
    <p:sldId id="288" r:id="rId3"/>
    <p:sldId id="289" r:id="rId4"/>
    <p:sldId id="290" r:id="rId5"/>
    <p:sldId id="293" r:id="rId6"/>
    <p:sldId id="294" r:id="rId7"/>
    <p:sldId id="291" r:id="rId8"/>
    <p:sldId id="292" r:id="rId9"/>
    <p:sldId id="286" r:id="rId10"/>
  </p:sldIdLst>
  <p:sldSz cx="9144000" cy="6858000" type="screen4x3"/>
  <p:notesSz cx="7010400" cy="9296400"/>
  <p:defaultTextStyle>
    <a:defPPr>
      <a:defRPr lang="en-US"/>
    </a:defPPr>
    <a:lvl1pPr algn="l" rtl="0" eaLnBrk="0" fontAlgn="base" hangingPunct="0">
      <a:spcBef>
        <a:spcPct val="0"/>
      </a:spcBef>
      <a:spcAft>
        <a:spcPct val="0"/>
      </a:spcAft>
      <a:defRPr sz="26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6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6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6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600" kern="1200">
        <a:solidFill>
          <a:schemeClr val="tx1"/>
        </a:solidFill>
        <a:latin typeface="Arial" panose="020B0604020202020204" pitchFamily="34" charset="0"/>
        <a:ea typeface="+mn-ea"/>
        <a:cs typeface="+mn-cs"/>
      </a:defRPr>
    </a:lvl5pPr>
    <a:lvl6pPr marL="2286000" algn="l" defTabSz="914400" rtl="0" eaLnBrk="1" latinLnBrk="0" hangingPunct="1">
      <a:defRPr sz="2600" kern="1200">
        <a:solidFill>
          <a:schemeClr val="tx1"/>
        </a:solidFill>
        <a:latin typeface="Arial" panose="020B0604020202020204" pitchFamily="34" charset="0"/>
        <a:ea typeface="+mn-ea"/>
        <a:cs typeface="+mn-cs"/>
      </a:defRPr>
    </a:lvl6pPr>
    <a:lvl7pPr marL="2743200" algn="l" defTabSz="914400" rtl="0" eaLnBrk="1" latinLnBrk="0" hangingPunct="1">
      <a:defRPr sz="2600" kern="1200">
        <a:solidFill>
          <a:schemeClr val="tx1"/>
        </a:solidFill>
        <a:latin typeface="Arial" panose="020B0604020202020204" pitchFamily="34" charset="0"/>
        <a:ea typeface="+mn-ea"/>
        <a:cs typeface="+mn-cs"/>
      </a:defRPr>
    </a:lvl7pPr>
    <a:lvl8pPr marL="3200400" algn="l" defTabSz="914400" rtl="0" eaLnBrk="1" latinLnBrk="0" hangingPunct="1">
      <a:defRPr sz="2600" kern="1200">
        <a:solidFill>
          <a:schemeClr val="tx1"/>
        </a:solidFill>
        <a:latin typeface="Arial" panose="020B0604020202020204" pitchFamily="34" charset="0"/>
        <a:ea typeface="+mn-ea"/>
        <a:cs typeface="+mn-cs"/>
      </a:defRPr>
    </a:lvl8pPr>
    <a:lvl9pPr marL="3657600" algn="l" defTabSz="914400" rtl="0" eaLnBrk="1" latinLnBrk="0" hangingPunct="1">
      <a:defRPr sz="2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3611"/>
    <a:srgbClr val="A44114"/>
    <a:srgbClr val="F3B99F"/>
    <a:srgbClr val="B94917"/>
    <a:srgbClr val="FF6600"/>
    <a:srgbClr val="000066"/>
    <a:srgbClr val="00002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4" autoAdjust="0"/>
    <p:restoredTop sz="88698" autoAdjust="0"/>
  </p:normalViewPr>
  <p:slideViewPr>
    <p:cSldViewPr snapToGrid="0">
      <p:cViewPr varScale="1">
        <p:scale>
          <a:sx n="131" d="100"/>
          <a:sy n="131" d="100"/>
        </p:scale>
        <p:origin x="840" y="126"/>
      </p:cViewPr>
      <p:guideLst>
        <p:guide orient="horz" pos="2160"/>
        <p:guide pos="2880"/>
      </p:guideLst>
    </p:cSldViewPr>
  </p:slideViewPr>
  <p:notesTextViewPr>
    <p:cViewPr>
      <p:scale>
        <a:sx n="100" d="100"/>
        <a:sy n="100" d="100"/>
      </p:scale>
      <p:origin x="0" y="0"/>
    </p:cViewPr>
  </p:notesTextViewPr>
  <p:notesViewPr>
    <p:cSldViewPr snapToGrid="0">
      <p:cViewPr varScale="1">
        <p:scale>
          <a:sx n="81" d="100"/>
          <a:sy n="81" d="100"/>
        </p:scale>
        <p:origin x="-1428" y="-90"/>
      </p:cViewPr>
      <p:guideLst>
        <p:guide orient="horz" pos="2928"/>
        <p:guide pos="2208"/>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spcBef>
                <a:spcPct val="0"/>
              </a:spcBef>
              <a:buClrTx/>
              <a:buSzTx/>
              <a:buFontTx/>
              <a:buNone/>
              <a:defRPr sz="1200">
                <a:latin typeface="Arial" charset="0"/>
              </a:defRPr>
            </a:lvl1pPr>
          </a:lstStyle>
          <a:p>
            <a:pPr>
              <a:defRPr/>
            </a:pPr>
            <a:endParaRPr lang="en-US"/>
          </a:p>
        </p:txBody>
      </p:sp>
      <p:sp>
        <p:nvSpPr>
          <p:cNvPr id="3481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spcBef>
                <a:spcPct val="0"/>
              </a:spcBef>
              <a:buClrTx/>
              <a:buSzTx/>
              <a:buFontTx/>
              <a:buNone/>
              <a:defRPr sz="1200">
                <a:latin typeface="Arial" charset="0"/>
              </a:defRPr>
            </a:lvl1pPr>
          </a:lstStyle>
          <a:p>
            <a:pPr>
              <a:defRPr/>
            </a:pPr>
            <a:endParaRPr lang="en-US"/>
          </a:p>
        </p:txBody>
      </p:sp>
      <p:sp>
        <p:nvSpPr>
          <p:cNvPr id="3482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spcBef>
                <a:spcPct val="0"/>
              </a:spcBef>
              <a:buClrTx/>
              <a:buSzTx/>
              <a:buFontTx/>
              <a:buNone/>
              <a:defRPr sz="1200">
                <a:latin typeface="Arial" charset="0"/>
              </a:defRPr>
            </a:lvl1pPr>
          </a:lstStyle>
          <a:p>
            <a:pPr>
              <a:defRPr/>
            </a:pPr>
            <a:endParaRPr lang="en-US"/>
          </a:p>
        </p:txBody>
      </p:sp>
      <p:sp>
        <p:nvSpPr>
          <p:cNvPr id="3482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spcBef>
                <a:spcPct val="0"/>
              </a:spcBef>
              <a:buClrTx/>
              <a:buSzTx/>
              <a:buFontTx/>
              <a:buNone/>
              <a:defRPr sz="1200"/>
            </a:lvl1pPr>
          </a:lstStyle>
          <a:p>
            <a:pPr>
              <a:defRPr/>
            </a:pPr>
            <a:fld id="{AFEFD210-9946-4959-9DD1-D5453D957B9D}" type="slidenum">
              <a:rPr lang="en-US" altLang="en-US"/>
              <a:pPr>
                <a:defRPr/>
              </a:pPr>
              <a:t>‹#›</a:t>
            </a:fld>
            <a:endParaRPr lang="en-US" altLang="en-US"/>
          </a:p>
        </p:txBody>
      </p:sp>
    </p:spTree>
    <p:extLst>
      <p:ext uri="{BB962C8B-B14F-4D97-AF65-F5344CB8AC3E}">
        <p14:creationId xmlns:p14="http://schemas.microsoft.com/office/powerpoint/2010/main" val="850469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spcBef>
                <a:spcPct val="0"/>
              </a:spcBef>
              <a:buClrTx/>
              <a:buSzTx/>
              <a:buFontTx/>
              <a:buNone/>
              <a:defRPr sz="1200">
                <a:latin typeface="Arial" charset="0"/>
              </a:defRPr>
            </a:lvl1pPr>
          </a:lstStyle>
          <a:p>
            <a:pPr>
              <a:defRPr/>
            </a:pPr>
            <a:endParaRPr lang="en-US"/>
          </a:p>
        </p:txBody>
      </p:sp>
      <p:sp>
        <p:nvSpPr>
          <p:cNvPr id="266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spcBef>
                <a:spcPct val="0"/>
              </a:spcBef>
              <a:buClrTx/>
              <a:buSzTx/>
              <a:buFontTx/>
              <a:buNone/>
              <a:defRPr sz="1200">
                <a:latin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spcBef>
                <a:spcPct val="0"/>
              </a:spcBef>
              <a:buClrTx/>
              <a:buSzTx/>
              <a:buFontTx/>
              <a:buNone/>
              <a:defRPr sz="1200">
                <a:latin typeface="Arial" charset="0"/>
              </a:defRPr>
            </a:lvl1pPr>
          </a:lstStyle>
          <a:p>
            <a:pPr>
              <a:defRPr/>
            </a:pPr>
            <a:endParaRPr lang="en-US"/>
          </a:p>
        </p:txBody>
      </p:sp>
      <p:sp>
        <p:nvSpPr>
          <p:cNvPr id="266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spcBef>
                <a:spcPct val="0"/>
              </a:spcBef>
              <a:buClrTx/>
              <a:buSzTx/>
              <a:buFontTx/>
              <a:buNone/>
              <a:defRPr sz="1200"/>
            </a:lvl1pPr>
          </a:lstStyle>
          <a:p>
            <a:pPr>
              <a:defRPr/>
            </a:pPr>
            <a:fld id="{749CDE0D-65E9-41E5-9EA2-16A409DA187B}" type="slidenum">
              <a:rPr lang="en-US" altLang="en-US"/>
              <a:pPr>
                <a:defRPr/>
              </a:pPr>
              <a:t>‹#›</a:t>
            </a:fld>
            <a:endParaRPr lang="en-US" altLang="en-US"/>
          </a:p>
        </p:txBody>
      </p:sp>
    </p:spTree>
    <p:extLst>
      <p:ext uri="{BB962C8B-B14F-4D97-AF65-F5344CB8AC3E}">
        <p14:creationId xmlns:p14="http://schemas.microsoft.com/office/powerpoint/2010/main" val="21851468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B5237DB-0BD5-4B94-9AB2-2CC7E800B4E2}" type="slidenum">
              <a:rPr lang="en-US" altLang="en-US" smtClean="0"/>
              <a:pPr>
                <a:spcBef>
                  <a:spcPct val="0"/>
                </a:spcBef>
              </a:pPr>
              <a:t>1</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0273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p:cNvSpPr>
            <a:spLocks noGrp="1"/>
          </p:cNvSpPr>
          <p:nvPr>
            <p:ph type="dt" sz="half" idx="10"/>
          </p:nvPr>
        </p:nvSpPr>
        <p:spPr/>
        <p:txBody>
          <a:bodyPr/>
          <a:lstStyle>
            <a:lvl1pPr>
              <a:defRPr/>
            </a:lvl1pPr>
          </a:lstStyle>
          <a:p>
            <a:pPr>
              <a:defRPr/>
            </a:pPr>
            <a:endParaRPr lang="en-US" altLang="en-US"/>
          </a:p>
        </p:txBody>
      </p:sp>
      <p:sp>
        <p:nvSpPr>
          <p:cNvPr id="16" name="Footer Placeholder 16"/>
          <p:cNvSpPr>
            <a:spLocks noGrp="1"/>
          </p:cNvSpPr>
          <p:nvPr>
            <p:ph type="ftr" sz="quarter" idx="11"/>
          </p:nvPr>
        </p:nvSpPr>
        <p:spPr/>
        <p:txBody>
          <a:bodyPr/>
          <a:lstStyle>
            <a:lvl1pPr>
              <a:defRPr/>
            </a:lvl1pPr>
          </a:lstStyle>
          <a:p>
            <a:pPr>
              <a:defRPr/>
            </a:pPr>
            <a:endParaRPr lang="en-US" altLang="en-US"/>
          </a:p>
        </p:txBody>
      </p:sp>
      <p:sp>
        <p:nvSpPr>
          <p:cNvPr id="17" name="Slide Number Placeholder 28"/>
          <p:cNvSpPr>
            <a:spLocks noGrp="1"/>
          </p:cNvSpPr>
          <p:nvPr>
            <p:ph type="sldNum" sz="quarter" idx="12"/>
          </p:nvPr>
        </p:nvSpPr>
        <p:spPr>
          <a:xfrm>
            <a:off x="4343400" y="2198688"/>
            <a:ext cx="457200" cy="441325"/>
          </a:xfrm>
        </p:spPr>
        <p:txBody>
          <a:bodyPr/>
          <a:lstStyle>
            <a:lvl1pPr>
              <a:defRPr/>
            </a:lvl1pPr>
          </a:lstStyle>
          <a:p>
            <a:pPr>
              <a:defRPr/>
            </a:pPr>
            <a:fld id="{E6CC96C5-A698-4B6C-8A41-D2568A5935C3}" type="slidenum">
              <a:rPr lang="en-US" altLang="en-US"/>
              <a:pPr>
                <a:defRPr/>
              </a:pPr>
              <a:t>‹#›</a:t>
            </a:fld>
            <a:endParaRPr lang="en-US" altLang="en-US"/>
          </a:p>
        </p:txBody>
      </p:sp>
    </p:spTree>
    <p:extLst>
      <p:ext uri="{BB962C8B-B14F-4D97-AF65-F5344CB8AC3E}">
        <p14:creationId xmlns:p14="http://schemas.microsoft.com/office/powerpoint/2010/main" val="92576549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pPr>
              <a:defRPr/>
            </a:pPr>
            <a:fld id="{7A63F381-0341-4E97-B998-CEB399B3E8CE}" type="slidenum">
              <a:rPr lang="en-US" altLang="en-US"/>
              <a:pPr>
                <a:defRPr/>
              </a:pPr>
              <a:t>‹#›</a:t>
            </a:fld>
            <a:endParaRPr lang="en-US" altLang="en-US"/>
          </a:p>
        </p:txBody>
      </p:sp>
    </p:spTree>
    <p:extLst>
      <p:ext uri="{BB962C8B-B14F-4D97-AF65-F5344CB8AC3E}">
        <p14:creationId xmlns:p14="http://schemas.microsoft.com/office/powerpoint/2010/main" val="293497602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6" name="Rectangle 21"/>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7"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1521DF3A-1A06-4155-AA5B-482A438078CC}" type="slidenum">
              <a:rPr lang="en-US" altLang="en-US"/>
              <a:pPr>
                <a:defRPr/>
              </a:pPr>
              <a:t>‹#›</a:t>
            </a:fld>
            <a:endParaRPr lang="en-US" altLang="en-US"/>
          </a:p>
        </p:txBody>
      </p:sp>
      <p:sp>
        <p:nvSpPr>
          <p:cNvPr id="14" name="Date Placeholder 3"/>
          <p:cNvSpPr>
            <a:spLocks noGrp="1"/>
          </p:cNvSpPr>
          <p:nvPr>
            <p:ph type="dt" sz="half" idx="11"/>
          </p:nvPr>
        </p:nvSpPr>
        <p:spPr/>
        <p:txBody>
          <a:bodyPr/>
          <a:lstStyle>
            <a:lvl1pPr>
              <a:defRPr/>
            </a:lvl1pPr>
          </a:lstStyle>
          <a:p>
            <a:pPr>
              <a:defRPr/>
            </a:pPr>
            <a:endParaRPr lang="en-US" altLang="en-US"/>
          </a:p>
        </p:txBody>
      </p:sp>
      <p:sp>
        <p:nvSpPr>
          <p:cNvPr id="15" name="Footer Placeholder 4"/>
          <p:cNvSpPr>
            <a:spLocks noGrp="1"/>
          </p:cNvSpPr>
          <p:nvPr>
            <p:ph type="ftr"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86063478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F39C86D7-C9A3-42B9-B33A-8EEDE803DD55}" type="slidenum">
              <a:rPr lang="en-US" altLang="en-US"/>
              <a:pPr>
                <a:defRPr/>
              </a:pPr>
              <a:t>‹#›</a:t>
            </a:fld>
            <a:endParaRPr lang="en-US" altLang="en-US"/>
          </a:p>
        </p:txBody>
      </p:sp>
    </p:spTree>
    <p:extLst>
      <p:ext uri="{BB962C8B-B14F-4D97-AF65-F5344CB8AC3E}">
        <p14:creationId xmlns:p14="http://schemas.microsoft.com/office/powerpoint/2010/main" val="997588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6" name="Rectangle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7" name="Rectangle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8" name="Rectangle 24"/>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9" name="Rectangle 25"/>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p:cNvSpPr>
            <a:spLocks noGrp="1"/>
          </p:cNvSpPr>
          <p:nvPr>
            <p:ph type="ftr" sz="quarter" idx="10"/>
          </p:nvPr>
        </p:nvSpPr>
        <p:spPr/>
        <p:txBody>
          <a:bodyPr/>
          <a:lstStyle>
            <a:lvl1pPr>
              <a:defRPr/>
            </a:lvl1pPr>
          </a:lstStyle>
          <a:p>
            <a:pPr>
              <a:defRPr/>
            </a:pPr>
            <a:endParaRPr lang="en-US" altLang="en-US"/>
          </a:p>
        </p:txBody>
      </p:sp>
      <p:sp>
        <p:nvSpPr>
          <p:cNvPr id="16" name="Date Placeholder 3"/>
          <p:cNvSpPr>
            <a:spLocks noGrp="1"/>
          </p:cNvSpPr>
          <p:nvPr>
            <p:ph type="dt" sz="half" idx="11"/>
          </p:nvPr>
        </p:nvSpPr>
        <p:spPr/>
        <p:txBody>
          <a:bodyPr/>
          <a:lstStyle>
            <a:lvl1pPr>
              <a:defRPr/>
            </a:lvl1pPr>
          </a:lstStyle>
          <a:p>
            <a:pPr>
              <a:defRPr/>
            </a:pPr>
            <a:endParaRPr lang="en-US" altLang="en-US"/>
          </a:p>
        </p:txBody>
      </p:sp>
      <p:sp>
        <p:nvSpPr>
          <p:cNvPr id="17" name="Slide Number Placeholder 5"/>
          <p:cNvSpPr>
            <a:spLocks noGrp="1"/>
          </p:cNvSpPr>
          <p:nvPr>
            <p:ph type="sldNum" sz="quarter" idx="12"/>
          </p:nvPr>
        </p:nvSpPr>
        <p:spPr>
          <a:xfrm>
            <a:off x="4343400" y="2198688"/>
            <a:ext cx="457200" cy="441325"/>
          </a:xfrm>
        </p:spPr>
        <p:txBody>
          <a:bodyPr/>
          <a:lstStyle>
            <a:lvl1pPr>
              <a:defRPr/>
            </a:lvl1pPr>
          </a:lstStyle>
          <a:p>
            <a:pPr>
              <a:defRPr/>
            </a:pPr>
            <a:fld id="{A1E0B3F1-EF58-4980-8037-B7A8201CCA36}" type="slidenum">
              <a:rPr lang="en-US" altLang="en-US"/>
              <a:pPr>
                <a:defRPr/>
              </a:pPr>
              <a:t>‹#›</a:t>
            </a:fld>
            <a:endParaRPr lang="en-US" altLang="en-US"/>
          </a:p>
        </p:txBody>
      </p:sp>
    </p:spTree>
    <p:extLst>
      <p:ext uri="{BB962C8B-B14F-4D97-AF65-F5344CB8AC3E}">
        <p14:creationId xmlns:p14="http://schemas.microsoft.com/office/powerpoint/2010/main" val="60982437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pPr>
              <a:defRPr/>
            </a:pPr>
            <a:fld id="{B4E16B9F-434B-46E1-84FD-166A66FDE24A}" type="slidenum">
              <a:rPr lang="en-US" altLang="en-US"/>
              <a:pPr>
                <a:defRPr/>
              </a:pPr>
              <a:t>‹#›</a:t>
            </a:fld>
            <a:endParaRPr lang="en-US" altLang="en-US"/>
          </a:p>
        </p:txBody>
      </p:sp>
    </p:spTree>
    <p:extLst>
      <p:ext uri="{BB962C8B-B14F-4D97-AF65-F5344CB8AC3E}">
        <p14:creationId xmlns:p14="http://schemas.microsoft.com/office/powerpoint/2010/main" val="114236285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9" name="Rectangle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1" name="Rectangle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p:cNvSpPr>
            <a:spLocks noGrp="1"/>
          </p:cNvSpPr>
          <p:nvPr>
            <p:ph type="dt" sz="half" idx="10"/>
          </p:nvPr>
        </p:nvSpPr>
        <p:spPr/>
        <p:txBody>
          <a:bodyPr/>
          <a:lstStyle>
            <a:lvl1pPr>
              <a:defRPr/>
            </a:lvl1pPr>
          </a:lstStyle>
          <a:p>
            <a:pPr>
              <a:defRPr/>
            </a:pPr>
            <a:endParaRPr lang="en-US" alt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ltLang="en-US"/>
          </a:p>
        </p:txBody>
      </p:sp>
      <p:sp>
        <p:nvSpPr>
          <p:cNvPr id="20" name="Slide Number Placeholder 8"/>
          <p:cNvSpPr>
            <a:spLocks noGrp="1"/>
          </p:cNvSpPr>
          <p:nvPr>
            <p:ph type="sldNum" sz="quarter" idx="12"/>
          </p:nvPr>
        </p:nvSpPr>
        <p:spPr>
          <a:xfrm>
            <a:off x="4343400" y="1042988"/>
            <a:ext cx="457200" cy="441325"/>
          </a:xfrm>
        </p:spPr>
        <p:txBody>
          <a:bodyPr/>
          <a:lstStyle>
            <a:lvl1pPr>
              <a:defRPr/>
            </a:lvl1pPr>
          </a:lstStyle>
          <a:p>
            <a:pPr>
              <a:defRPr/>
            </a:pPr>
            <a:fld id="{E52486B7-265C-4547-88AE-B6DB20F5F299}" type="slidenum">
              <a:rPr lang="en-US" altLang="en-US"/>
              <a:pPr>
                <a:defRPr/>
              </a:pPr>
              <a:t>‹#›</a:t>
            </a:fld>
            <a:endParaRPr lang="en-US" altLang="en-US"/>
          </a:p>
        </p:txBody>
      </p:sp>
    </p:spTree>
    <p:extLst>
      <p:ext uri="{BB962C8B-B14F-4D97-AF65-F5344CB8AC3E}">
        <p14:creationId xmlns:p14="http://schemas.microsoft.com/office/powerpoint/2010/main" val="381547299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A3FED48C-0F2A-4690-9993-CCFDDFB14C6F}" type="slidenum">
              <a:rPr lang="en-US" altLang="en-US"/>
              <a:pPr>
                <a:defRPr/>
              </a:pPr>
              <a:t>‹#›</a:t>
            </a:fld>
            <a:endParaRPr lang="en-US" altLang="en-US"/>
          </a:p>
        </p:txBody>
      </p:sp>
    </p:spTree>
    <p:extLst>
      <p:ext uri="{BB962C8B-B14F-4D97-AF65-F5344CB8AC3E}">
        <p14:creationId xmlns:p14="http://schemas.microsoft.com/office/powerpoint/2010/main" val="2049936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4"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5"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8" name="Date Placeholder 1"/>
          <p:cNvSpPr>
            <a:spLocks noGrp="1"/>
          </p:cNvSpPr>
          <p:nvPr>
            <p:ph type="dt" sz="half" idx="10"/>
          </p:nvPr>
        </p:nvSpPr>
        <p:spPr/>
        <p:txBody>
          <a:bodyPr/>
          <a:lstStyle>
            <a:lvl1pPr>
              <a:defRPr/>
            </a:lvl1pPr>
          </a:lstStyle>
          <a:p>
            <a:pPr>
              <a:defRPr/>
            </a:pPr>
            <a:endParaRPr lang="en-US" altLang="en-US"/>
          </a:p>
        </p:txBody>
      </p:sp>
      <p:sp>
        <p:nvSpPr>
          <p:cNvPr id="9" name="Footer Placeholder 2"/>
          <p:cNvSpPr>
            <a:spLocks noGrp="1"/>
          </p:cNvSpPr>
          <p:nvPr>
            <p:ph type="ftr" sz="quarter" idx="11"/>
          </p:nvPr>
        </p:nvSpPr>
        <p:spPr/>
        <p:txBody>
          <a:bodyPr/>
          <a:lstStyle>
            <a:lvl1pPr>
              <a:defRPr/>
            </a:lvl1pPr>
          </a:lstStyle>
          <a:p>
            <a:pPr>
              <a:defRPr/>
            </a:pPr>
            <a:endParaRPr lang="en-US" alt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E82AC375-23AB-4E90-90D2-19C7A365C626}" type="slidenum">
              <a:rPr lang="en-US" altLang="en-US"/>
              <a:pPr>
                <a:defRPr/>
              </a:pPr>
              <a:t>‹#›</a:t>
            </a:fld>
            <a:endParaRPr lang="en-US" altLang="en-US"/>
          </a:p>
        </p:txBody>
      </p:sp>
    </p:spTree>
    <p:extLst>
      <p:ext uri="{BB962C8B-B14F-4D97-AF65-F5344CB8AC3E}">
        <p14:creationId xmlns:p14="http://schemas.microsoft.com/office/powerpoint/2010/main" val="1952369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8" name="Rectangle 23"/>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3C93A465-C4CE-4484-B8FF-D189AC8E5E1F}" type="slidenum">
              <a:rPr lang="en-US" altLang="en-US"/>
              <a:pPr>
                <a:defRPr/>
              </a:pPr>
              <a:t>‹#›</a:t>
            </a:fld>
            <a:endParaRPr lang="en-US" altLang="en-US"/>
          </a:p>
        </p:txBody>
      </p:sp>
      <p:sp>
        <p:nvSpPr>
          <p:cNvPr id="17" name="Date Placeholder 4"/>
          <p:cNvSpPr>
            <a:spLocks noGrp="1"/>
          </p:cNvSpPr>
          <p:nvPr>
            <p:ph type="dt" sz="half" idx="11"/>
          </p:nvPr>
        </p:nvSpPr>
        <p:spPr/>
        <p:txBody>
          <a:bodyPr/>
          <a:lstStyle>
            <a:lvl1pPr>
              <a:defRPr/>
            </a:lvl1pPr>
          </a:lstStyle>
          <a:p>
            <a:pPr>
              <a:defRPr/>
            </a:pPr>
            <a:endParaRPr lang="en-US" alt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ltLang="en-US"/>
          </a:p>
        </p:txBody>
      </p:sp>
    </p:spTree>
    <p:extLst>
      <p:ext uri="{BB962C8B-B14F-4D97-AF65-F5344CB8AC3E}">
        <p14:creationId xmlns:p14="http://schemas.microsoft.com/office/powerpoint/2010/main" val="287336650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8"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6257B4C9-F90F-4412-89BD-BFF12EFC1229}" type="slidenum">
              <a:rPr lang="en-US" altLang="en-US"/>
              <a:pPr>
                <a:defRPr/>
              </a:pPr>
              <a:t>‹#›</a:t>
            </a:fld>
            <a:endParaRPr lang="en-US" alt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endParaRPr lang="en-US" alt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ltLang="en-US"/>
          </a:p>
        </p:txBody>
      </p:sp>
    </p:spTree>
    <p:extLst>
      <p:ext uri="{BB962C8B-B14F-4D97-AF65-F5344CB8AC3E}">
        <p14:creationId xmlns:p14="http://schemas.microsoft.com/office/powerpoint/2010/main" val="2504592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2pPr>
            <a:lvl3pPr marL="11430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600">
                <a:solidFill>
                  <a:schemeClr val="tx1"/>
                </a:solidFill>
                <a:latin typeface="Arial" panose="020B0604020202020204" pitchFamily="34" charset="0"/>
              </a:defRPr>
            </a:lvl9pPr>
          </a:lstStyle>
          <a:p>
            <a:pPr eaLnBrk="1" hangingPunct="1">
              <a:defRPr/>
            </a:pPr>
            <a:endParaRPr lang="en-US" altLang="en-US"/>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latinLnBrk="0" hangingPunct="1">
              <a:spcBef>
                <a:spcPct val="20000"/>
              </a:spcBef>
              <a:buClr>
                <a:schemeClr val="accent2"/>
              </a:buClr>
              <a:buSzPct val="70000"/>
              <a:buFont typeface="Wingdings" panose="05000000000000000000" pitchFamily="2" charset="2"/>
              <a:buChar char="l"/>
              <a:defRPr kumimoji="0" sz="1400">
                <a:solidFill>
                  <a:srgbClr val="FFFFFF"/>
                </a:solidFill>
                <a:latin typeface="Arial" charset="0"/>
              </a:defRPr>
            </a:lvl1pPr>
          </a:lstStyle>
          <a:p>
            <a:pPr>
              <a:defRPr/>
            </a:pPr>
            <a:endParaRPr lang="en-US" alt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latinLnBrk="0" hangingPunct="1">
              <a:spcBef>
                <a:spcPct val="20000"/>
              </a:spcBef>
              <a:buClr>
                <a:schemeClr val="accent2"/>
              </a:buClr>
              <a:buSzPct val="70000"/>
              <a:buFont typeface="Wingdings" panose="05000000000000000000" pitchFamily="2" charset="2"/>
              <a:buChar char="l"/>
              <a:defRPr kumimoji="0" sz="1200">
                <a:solidFill>
                  <a:srgbClr val="FFFFFF"/>
                </a:solidFill>
                <a:latin typeface="Arial" charset="0"/>
              </a:defRPr>
            </a:lvl1pPr>
          </a:lstStyle>
          <a:p>
            <a:pPr>
              <a:defRPr/>
            </a:pPr>
            <a:endParaRPr lang="en-US" alt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dirty="0">
              <a:latin typeface="Arial" charset="0"/>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hangingPunct="1">
              <a:spcBef>
                <a:spcPct val="20000"/>
              </a:spcBef>
              <a:buClr>
                <a:schemeClr val="accent2"/>
              </a:buClr>
              <a:buSzPct val="70000"/>
              <a:buFont typeface="Wingdings" panose="05000000000000000000" pitchFamily="2" charset="2"/>
              <a:buChar char="l"/>
              <a:defRPr/>
            </a:pPr>
            <a:endParaRPr lang="en-US">
              <a:latin typeface="Arial" charset="0"/>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spcBef>
                <a:spcPct val="20000"/>
              </a:spcBef>
              <a:buClr>
                <a:schemeClr val="accent2"/>
              </a:buClr>
              <a:buSzPct val="70000"/>
              <a:buFont typeface="Wingdings" panose="05000000000000000000" pitchFamily="2" charset="2"/>
              <a:buChar char="l"/>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spcBef>
                <a:spcPct val="20000"/>
              </a:spcBef>
              <a:buClr>
                <a:schemeClr val="accent2"/>
              </a:buClr>
              <a:buSzPct val="70000"/>
              <a:buFont typeface="Wingdings" panose="05000000000000000000" pitchFamily="2" charset="2"/>
              <a:buChar char="l"/>
              <a:defRPr sz="1600">
                <a:solidFill>
                  <a:srgbClr val="1A3F6D"/>
                </a:solidFill>
              </a:defRPr>
            </a:lvl1pPr>
          </a:lstStyle>
          <a:p>
            <a:pPr>
              <a:defRPr/>
            </a:pPr>
            <a:fld id="{5D5E0CED-D36D-4FF7-B1CD-5A9D7FD5D50D}" type="slidenum">
              <a:rPr lang="en-US" altLang="en-US"/>
              <a:pPr>
                <a:defRPr/>
              </a:pPr>
              <a:t>‹#›</a:t>
            </a:fld>
            <a:endParaRPr lang="en-US" altLang="en-US"/>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40" name="Picture 56" descr="to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83" r:id="rId1"/>
    <p:sldLayoutId id="2147484384" r:id="rId2"/>
    <p:sldLayoutId id="2147484385" r:id="rId3"/>
    <p:sldLayoutId id="2147484386" r:id="rId4"/>
    <p:sldLayoutId id="2147484387" r:id="rId5"/>
    <p:sldLayoutId id="2147484388" r:id="rId6"/>
    <p:sldLayoutId id="2147484389" r:id="rId7"/>
    <p:sldLayoutId id="2147484390" r:id="rId8"/>
    <p:sldLayoutId id="2147484391" r:id="rId9"/>
    <p:sldLayoutId id="2147484392" r:id="rId10"/>
    <p:sldLayoutId id="2147484393" r:id="rId11"/>
  </p:sldLayoutIdLst>
  <p:txStyles>
    <p:titleStyle>
      <a:lvl1pPr algn="ctr" rtl="0" eaLnBrk="0" fontAlgn="base" hangingPunct="0">
        <a:spcBef>
          <a:spcPct val="0"/>
        </a:spcBef>
        <a:spcAft>
          <a:spcPct val="0"/>
        </a:spcAft>
        <a:defRPr sz="3300" kern="1200">
          <a:solidFill>
            <a:srgbClr val="1A3F6D"/>
          </a:solidFill>
          <a:latin typeface="+mj-lt"/>
          <a:ea typeface="+mj-ea"/>
          <a:cs typeface="+mj-cs"/>
        </a:defRPr>
      </a:lvl1pPr>
      <a:lvl2pPr algn="ctr" rtl="0" eaLnBrk="0" fontAlgn="base" hangingPunct="0">
        <a:spcBef>
          <a:spcPct val="0"/>
        </a:spcBef>
        <a:spcAft>
          <a:spcPct val="0"/>
        </a:spcAft>
        <a:defRPr sz="3300">
          <a:solidFill>
            <a:srgbClr val="1A3F6D"/>
          </a:solidFill>
          <a:latin typeface="Georgia" pitchFamily="18" charset="0"/>
        </a:defRPr>
      </a:lvl2pPr>
      <a:lvl3pPr algn="ctr" rtl="0" eaLnBrk="0" fontAlgn="base" hangingPunct="0">
        <a:spcBef>
          <a:spcPct val="0"/>
        </a:spcBef>
        <a:spcAft>
          <a:spcPct val="0"/>
        </a:spcAft>
        <a:defRPr sz="3300">
          <a:solidFill>
            <a:srgbClr val="1A3F6D"/>
          </a:solidFill>
          <a:latin typeface="Georgia" pitchFamily="18" charset="0"/>
        </a:defRPr>
      </a:lvl3pPr>
      <a:lvl4pPr algn="ctr" rtl="0" eaLnBrk="0" fontAlgn="base" hangingPunct="0">
        <a:spcBef>
          <a:spcPct val="0"/>
        </a:spcBef>
        <a:spcAft>
          <a:spcPct val="0"/>
        </a:spcAft>
        <a:defRPr sz="3300">
          <a:solidFill>
            <a:srgbClr val="1A3F6D"/>
          </a:solidFill>
          <a:latin typeface="Georgia" pitchFamily="18" charset="0"/>
        </a:defRPr>
      </a:lvl4pPr>
      <a:lvl5pPr algn="ctr" rtl="0" eaLnBrk="0" fontAlgn="base" hangingPunct="0">
        <a:spcBef>
          <a:spcPct val="0"/>
        </a:spcBef>
        <a:spcAft>
          <a:spcPct val="0"/>
        </a:spcAft>
        <a:defRPr sz="3300">
          <a:solidFill>
            <a:srgbClr val="1A3F6D"/>
          </a:solidFill>
          <a:latin typeface="Georgia" pitchFamily="18" charset="0"/>
        </a:defRPr>
      </a:lvl5pPr>
      <a:lvl6pPr marL="457200" algn="ctr" rtl="0" fontAlgn="base">
        <a:spcBef>
          <a:spcPct val="0"/>
        </a:spcBef>
        <a:spcAft>
          <a:spcPct val="0"/>
        </a:spcAft>
        <a:defRPr sz="3300">
          <a:solidFill>
            <a:srgbClr val="1A3F6D"/>
          </a:solidFill>
          <a:latin typeface="Georgia" pitchFamily="18" charset="0"/>
        </a:defRPr>
      </a:lvl6pPr>
      <a:lvl7pPr marL="914400" algn="ctr" rtl="0" fontAlgn="base">
        <a:spcBef>
          <a:spcPct val="0"/>
        </a:spcBef>
        <a:spcAft>
          <a:spcPct val="0"/>
        </a:spcAft>
        <a:defRPr sz="3300">
          <a:solidFill>
            <a:srgbClr val="1A3F6D"/>
          </a:solidFill>
          <a:latin typeface="Georgia" pitchFamily="18" charset="0"/>
        </a:defRPr>
      </a:lvl7pPr>
      <a:lvl8pPr marL="1371600" algn="ctr" rtl="0" fontAlgn="base">
        <a:spcBef>
          <a:spcPct val="0"/>
        </a:spcBef>
        <a:spcAft>
          <a:spcPct val="0"/>
        </a:spcAft>
        <a:defRPr sz="3300">
          <a:solidFill>
            <a:srgbClr val="1A3F6D"/>
          </a:solidFill>
          <a:latin typeface="Georgia" pitchFamily="18" charset="0"/>
        </a:defRPr>
      </a:lvl8pPr>
      <a:lvl9pPr marL="1828800" algn="ctr" rtl="0" fontAlgn="base">
        <a:spcBef>
          <a:spcPct val="0"/>
        </a:spcBef>
        <a:spcAft>
          <a:spcPct val="0"/>
        </a:spcAft>
        <a:defRPr sz="3300">
          <a:solidFill>
            <a:srgbClr val="1A3F6D"/>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1F497D"/>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1F497D"/>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1F497D"/>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ubtitle 18"/>
          <p:cNvSpPr>
            <a:spLocks noGrp="1"/>
          </p:cNvSpPr>
          <p:nvPr>
            <p:ph type="subTitle" idx="1"/>
          </p:nvPr>
        </p:nvSpPr>
        <p:spPr>
          <a:xfrm>
            <a:off x="919163" y="2740025"/>
            <a:ext cx="7164387" cy="1855788"/>
          </a:xfrm>
        </p:spPr>
        <p:txBody>
          <a:bodyPr>
            <a:noAutofit/>
          </a:bodyPr>
          <a:lstStyle/>
          <a:p>
            <a:pPr eaLnBrk="1" fontAlgn="auto" hangingPunct="1">
              <a:spcBef>
                <a:spcPct val="0"/>
              </a:spcBef>
              <a:spcAft>
                <a:spcPts val="0"/>
              </a:spcAft>
              <a:buFont typeface="Wingdings 2"/>
              <a:buNone/>
              <a:defRPr/>
            </a:pPr>
            <a:r>
              <a:rPr lang="en-US" sz="5400" cap="none" spc="0" dirty="0">
                <a:solidFill>
                  <a:schemeClr val="tx1"/>
                </a:solidFill>
                <a:latin typeface="Calibri" pitchFamily="34" charset="0"/>
                <a:ea typeface="+mj-ea"/>
                <a:cs typeface="+mj-cs"/>
              </a:rPr>
              <a:t>Creating a Basic Search</a:t>
            </a:r>
          </a:p>
          <a:p>
            <a:pPr eaLnBrk="1" fontAlgn="auto" hangingPunct="1">
              <a:spcBef>
                <a:spcPct val="0"/>
              </a:spcBef>
              <a:spcAft>
                <a:spcPts val="0"/>
              </a:spcAft>
              <a:buFont typeface="Wingdings 2"/>
              <a:buNone/>
              <a:defRPr/>
            </a:pPr>
            <a:r>
              <a:rPr lang="en-US" sz="5400" cap="none" spc="0" dirty="0">
                <a:solidFill>
                  <a:schemeClr val="tx1"/>
                </a:solidFill>
                <a:latin typeface="Calibri" pitchFamily="34" charset="0"/>
                <a:ea typeface="+mj-ea"/>
                <a:cs typeface="+mj-cs"/>
              </a:rPr>
              <a:t>on</a:t>
            </a:r>
            <a:endParaRPr lang="en-US" sz="1200" cap="none" spc="0" dirty="0">
              <a:solidFill>
                <a:schemeClr val="tx1"/>
              </a:solidFill>
              <a:latin typeface="Calibri" pitchFamily="34" charset="0"/>
              <a:ea typeface="+mj-ea"/>
              <a:cs typeface="+mj-cs"/>
            </a:endParaRPr>
          </a:p>
        </p:txBody>
      </p:sp>
      <p:sp>
        <p:nvSpPr>
          <p:cNvPr id="15363" name="Title 13"/>
          <p:cNvSpPr>
            <a:spLocks noGrp="1"/>
          </p:cNvSpPr>
          <p:nvPr>
            <p:ph type="ctrTitle"/>
          </p:nvPr>
        </p:nvSpPr>
        <p:spPr/>
        <p:txBody>
          <a:bodyPr/>
          <a:lstStyle/>
          <a:p>
            <a:pPr eaLnBrk="1" hangingPunct="1"/>
            <a:r>
              <a:rPr lang="en-US" altLang="en-US">
                <a:solidFill>
                  <a:schemeClr val="tx1"/>
                </a:solidFill>
              </a:rPr>
              <a:t>Tutorial</a:t>
            </a:r>
          </a:p>
        </p:txBody>
      </p:sp>
      <p:pic>
        <p:nvPicPr>
          <p:cNvPr id="15364" name="Picture 16" descr="EIS Logo_CMYK_Vertical.png" title="EBSCO Information Services lo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9038" y="365125"/>
            <a:ext cx="16637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6"/>
          <p:cNvSpPr>
            <a:spLocks noGrp="1" noChangeArrowheads="1"/>
          </p:cNvSpPr>
          <p:nvPr/>
        </p:nvSpPr>
        <p:spPr bwMode="auto">
          <a:xfrm>
            <a:off x="158750" y="6408738"/>
            <a:ext cx="88265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algn="ctr" eaLnBrk="1" hangingPunct="1">
              <a:buClr>
                <a:schemeClr val="accent2"/>
              </a:buClr>
              <a:buSzPct val="70000"/>
              <a:buFont typeface="Wingdings" panose="05000000000000000000" pitchFamily="2" charset="2"/>
              <a:buNone/>
            </a:pPr>
            <a:r>
              <a:rPr lang="en-US" altLang="en-US" sz="1200" dirty="0">
                <a:solidFill>
                  <a:srgbClr val="FFFFFF"/>
                </a:solidFill>
                <a:latin typeface="Arial" panose="020B0604020202020204" pitchFamily="34" charset="0"/>
              </a:rPr>
              <a:t>connect.ebsco.com</a:t>
            </a:r>
          </a:p>
        </p:txBody>
      </p:sp>
      <p:pic>
        <p:nvPicPr>
          <p:cNvPr id="15366" name="Picture 1" title="EBSCOhost logo"/>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5913" y="4084638"/>
            <a:ext cx="58293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7410" name="Picture 1" title="EBSCOhost Basic Search screen with search terms in search box"/>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88" y="87313"/>
            <a:ext cx="8991600" cy="5327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1" name="Oval 5" title="Red circle highlighting Search Options link"/>
          <p:cNvSpPr>
            <a:spLocks noChangeArrowheads="1"/>
          </p:cNvSpPr>
          <p:nvPr/>
        </p:nvSpPr>
        <p:spPr bwMode="auto">
          <a:xfrm>
            <a:off x="3016250" y="2528888"/>
            <a:ext cx="885825" cy="296862"/>
          </a:xfrm>
          <a:prstGeom prst="ellipse">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eaLnBrk="1" hangingPunct="1">
              <a:buClr>
                <a:schemeClr val="accent2"/>
              </a:buClr>
              <a:buSzPct val="70000"/>
              <a:buFont typeface="Wingdings" panose="05000000000000000000" pitchFamily="2" charset="2"/>
              <a:buChar char="l"/>
            </a:pPr>
            <a:endParaRPr lang="en-US" altLang="en-US" sz="2600">
              <a:latin typeface="Arial" panose="020B0604020202020204" pitchFamily="34" charset="0"/>
            </a:endParaRPr>
          </a:p>
        </p:txBody>
      </p:sp>
      <p:sp>
        <p:nvSpPr>
          <p:cNvPr id="17412" name="Text Box 8"/>
          <p:cNvSpPr txBox="1">
            <a:spLocks noChangeArrowheads="1"/>
          </p:cNvSpPr>
          <p:nvPr/>
        </p:nvSpPr>
        <p:spPr bwMode="auto">
          <a:xfrm>
            <a:off x="119063" y="5454650"/>
            <a:ext cx="8780462"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marL="0" lvl="1" eaLnBrk="1" hangingPunct="1">
              <a:spcBef>
                <a:spcPts val="838"/>
              </a:spcBef>
              <a:buFont typeface="Wingdings" panose="05000000000000000000" pitchFamily="2" charset="2"/>
              <a:buNone/>
            </a:pPr>
            <a:r>
              <a:rPr lang="en-US" altLang="en-US" sz="1400">
                <a:solidFill>
                  <a:schemeClr val="tx1"/>
                </a:solidFill>
                <a:latin typeface="Arial" panose="020B0604020202020204" pitchFamily="34" charset="0"/>
              </a:rPr>
              <a:t>EBSCO</a:t>
            </a:r>
            <a:r>
              <a:rPr lang="en-US" altLang="en-US" sz="1400" i="1">
                <a:solidFill>
                  <a:schemeClr val="tx1"/>
                </a:solidFill>
                <a:latin typeface="Arial" panose="020B0604020202020204" pitchFamily="34" charset="0"/>
              </a:rPr>
              <a:t>host</a:t>
            </a:r>
            <a:r>
              <a:rPr lang="en-US" altLang="en-US" sz="1400">
                <a:solidFill>
                  <a:schemeClr val="tx1"/>
                </a:solidFill>
                <a:latin typeface="Arial" panose="020B0604020202020204" pitchFamily="34" charset="0"/>
              </a:rPr>
              <a:t> is a powerful online reference tool that offers a variety of full text databases and popular databases from leading information providers. In this tutorial, we will look at conducting a search from the Basic Search screen of EBSCO</a:t>
            </a:r>
            <a:r>
              <a:rPr lang="en-US" altLang="en-US" sz="1400" i="1">
                <a:solidFill>
                  <a:schemeClr val="tx1"/>
                </a:solidFill>
                <a:latin typeface="Arial" panose="020B0604020202020204" pitchFamily="34" charset="0"/>
              </a:rPr>
              <a:t>host</a:t>
            </a:r>
            <a:r>
              <a:rPr lang="en-US" altLang="en-US" sz="1400">
                <a:solidFill>
                  <a:schemeClr val="tx1"/>
                </a:solidFill>
                <a:latin typeface="Arial" panose="020B0604020202020204" pitchFamily="34" charset="0"/>
              </a:rPr>
              <a:t>. </a:t>
            </a:r>
          </a:p>
          <a:p>
            <a:pPr marL="0" lvl="1" eaLnBrk="1" hangingPunct="1">
              <a:spcBef>
                <a:spcPts val="838"/>
              </a:spcBef>
              <a:buFont typeface="Wingdings" panose="05000000000000000000" pitchFamily="2" charset="2"/>
              <a:buNone/>
            </a:pPr>
            <a:r>
              <a:rPr lang="en-US" altLang="en-US" sz="1400">
                <a:solidFill>
                  <a:schemeClr val="tx1"/>
                </a:solidFill>
                <a:latin typeface="Arial" panose="020B0604020202020204" pitchFamily="34" charset="0"/>
              </a:rPr>
              <a:t>Begin by entering your search terms in the search box. Click the </a:t>
            </a:r>
            <a:r>
              <a:rPr lang="en-US" altLang="en-US" sz="1400" b="1">
                <a:solidFill>
                  <a:schemeClr val="tx1"/>
                </a:solidFill>
                <a:latin typeface="Arial" panose="020B0604020202020204" pitchFamily="34" charset="0"/>
              </a:rPr>
              <a:t>Search</a:t>
            </a:r>
            <a:r>
              <a:rPr lang="en-US" altLang="en-US" sz="1400">
                <a:solidFill>
                  <a:schemeClr val="tx1"/>
                </a:solidFill>
                <a:latin typeface="Arial" panose="020B0604020202020204" pitchFamily="34" charset="0"/>
              </a:rPr>
              <a:t> button to view results or click </a:t>
            </a:r>
            <a:r>
              <a:rPr lang="en-US" altLang="en-US" sz="1400" b="1">
                <a:solidFill>
                  <a:schemeClr val="tx1"/>
                </a:solidFill>
                <a:latin typeface="Arial" panose="020B0604020202020204" pitchFamily="34" charset="0"/>
              </a:rPr>
              <a:t>Search Options</a:t>
            </a:r>
            <a:r>
              <a:rPr lang="en-US" altLang="en-US" sz="1400">
                <a:solidFill>
                  <a:schemeClr val="tx1"/>
                </a:solidFill>
                <a:latin typeface="Arial" panose="020B0604020202020204" pitchFamily="34" charset="0"/>
              </a:rPr>
              <a:t> to apply limiters and expanders.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8434" name="Picture 1" title="EBSCOhost Basic Search Screen with Search Options expand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588" y="115888"/>
            <a:ext cx="8912225" cy="5622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35" name="Text Box 14"/>
          <p:cNvSpPr txBox="1">
            <a:spLocks noChangeArrowheads="1"/>
          </p:cNvSpPr>
          <p:nvPr/>
        </p:nvSpPr>
        <p:spPr bwMode="auto">
          <a:xfrm>
            <a:off x="182563" y="5808663"/>
            <a:ext cx="87645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marL="0" lvl="1" eaLnBrk="1" hangingPunct="1">
              <a:spcBef>
                <a:spcPct val="50000"/>
              </a:spcBef>
              <a:buFont typeface="Wingdings" panose="05000000000000000000" pitchFamily="2" charset="2"/>
              <a:buNone/>
            </a:pPr>
            <a:r>
              <a:rPr lang="en-US" altLang="en-US" sz="1400" b="1">
                <a:solidFill>
                  <a:schemeClr val="tx1"/>
                </a:solidFill>
                <a:latin typeface="Arial" panose="020B0604020202020204" pitchFamily="34" charset="0"/>
              </a:rPr>
              <a:t>Search Options</a:t>
            </a:r>
            <a:r>
              <a:rPr lang="en-US" altLang="en-US" sz="1400">
                <a:solidFill>
                  <a:schemeClr val="tx1"/>
                </a:solidFill>
                <a:latin typeface="Arial" panose="020B0604020202020204" pitchFamily="34" charset="0"/>
              </a:rPr>
              <a:t> allow you to limit or expand your search results before viewing the result list. Choose one of the available Search Modes and depending upon the databases you are searching, you may see the ability to limit results by Full Text articles, Scholarly (Peer Reviewed) Journals, or a particular publication. After applying limiters and expanders, click </a:t>
            </a:r>
            <a:r>
              <a:rPr lang="en-US" altLang="en-US" sz="1400" b="1">
                <a:solidFill>
                  <a:schemeClr val="tx1"/>
                </a:solidFill>
                <a:latin typeface="Arial" panose="020B0604020202020204" pitchFamily="34" charset="0"/>
              </a:rPr>
              <a:t>Search</a:t>
            </a:r>
            <a:r>
              <a:rPr lang="en-US" altLang="en-US" sz="1400">
                <a:solidFill>
                  <a:schemeClr val="tx1"/>
                </a:solidFill>
                <a:latin typeface="Arial" panose="020B0604020202020204" pitchFamily="34"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9458" name="Picture 1" title="EBSCOhost Result List"/>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38" y="77788"/>
            <a:ext cx="8966200" cy="58499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459" name="Text Box 17"/>
          <p:cNvSpPr txBox="1">
            <a:spLocks noChangeArrowheads="1"/>
          </p:cNvSpPr>
          <p:nvPr/>
        </p:nvSpPr>
        <p:spPr bwMode="auto">
          <a:xfrm>
            <a:off x="127000" y="6000750"/>
            <a:ext cx="89360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marL="0" lvl="1" eaLnBrk="1" hangingPunct="1">
              <a:spcBef>
                <a:spcPct val="50000"/>
              </a:spcBef>
              <a:buFont typeface="Wingdings" panose="05000000000000000000" pitchFamily="2" charset="2"/>
              <a:buNone/>
            </a:pPr>
            <a:r>
              <a:rPr lang="en-US" altLang="en-US" sz="1400">
                <a:solidFill>
                  <a:schemeClr val="tx1"/>
                </a:solidFill>
                <a:latin typeface="Arial" panose="020B0604020202020204" pitchFamily="34" charset="0"/>
              </a:rPr>
              <a:t>You can refine your results using the options in the </a:t>
            </a:r>
            <a:r>
              <a:rPr lang="en-US" altLang="en-US" sz="1400" b="1">
                <a:solidFill>
                  <a:schemeClr val="tx1"/>
                </a:solidFill>
                <a:latin typeface="Arial" panose="020B0604020202020204" pitchFamily="34" charset="0"/>
              </a:rPr>
              <a:t>Refine Results</a:t>
            </a:r>
            <a:r>
              <a:rPr lang="en-US" altLang="en-US" sz="1400">
                <a:solidFill>
                  <a:schemeClr val="tx1"/>
                </a:solidFill>
                <a:latin typeface="Arial" panose="020B0604020202020204" pitchFamily="34" charset="0"/>
              </a:rPr>
              <a:t> column. Results can be filtered by source types, such as Academic Journals, Magazines, or Newspapers, by clicking the checkboxes next to the desired source type. </a:t>
            </a:r>
          </a:p>
        </p:txBody>
      </p:sp>
      <p:sp>
        <p:nvSpPr>
          <p:cNvPr id="19460" name="Rectangle 37" title="Red box highlighting the Refine Results column on the left"/>
          <p:cNvSpPr>
            <a:spLocks noChangeArrowheads="1"/>
          </p:cNvSpPr>
          <p:nvPr/>
        </p:nvSpPr>
        <p:spPr bwMode="auto">
          <a:xfrm>
            <a:off x="138113" y="1400175"/>
            <a:ext cx="1503362" cy="4476750"/>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eaLnBrk="1" hangingPunct="1">
              <a:buClr>
                <a:schemeClr val="accent2"/>
              </a:buClr>
              <a:buSzPct val="70000"/>
              <a:buFont typeface="Wingdings" panose="05000000000000000000" pitchFamily="2" charset="2"/>
              <a:buChar char="l"/>
            </a:pPr>
            <a:endParaRPr lang="en-US" altLang="en-US" sz="2600">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482" name="Picture 1" title="EBSCOhost Result list screen with Subject Facet expand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725" y="92075"/>
            <a:ext cx="8978900" cy="59801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83" name="Text Box 17"/>
          <p:cNvSpPr txBox="1">
            <a:spLocks noChangeArrowheads="1"/>
          </p:cNvSpPr>
          <p:nvPr/>
        </p:nvSpPr>
        <p:spPr bwMode="auto">
          <a:xfrm>
            <a:off x="127000" y="6086475"/>
            <a:ext cx="89217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marL="0" lvl="1" eaLnBrk="1" hangingPunct="1">
              <a:spcBef>
                <a:spcPct val="50000"/>
              </a:spcBef>
              <a:buFont typeface="Wingdings" panose="05000000000000000000" pitchFamily="2" charset="2"/>
              <a:buNone/>
            </a:pPr>
            <a:r>
              <a:rPr lang="en-US" altLang="en-US" sz="1400">
                <a:solidFill>
                  <a:schemeClr val="tx1"/>
                </a:solidFill>
                <a:latin typeface="Arial" panose="020B0604020202020204" pitchFamily="34" charset="0"/>
              </a:rPr>
              <a:t>Depending on the database being searched, you can also use the facets in the left column to limit your search results to specific subjects, publications, or titles from a particular publisher, in addition to several other available options. You can click the </a:t>
            </a:r>
            <a:r>
              <a:rPr lang="en-US" altLang="en-US" sz="1400" b="1">
                <a:solidFill>
                  <a:schemeClr val="tx1"/>
                </a:solidFill>
                <a:latin typeface="Arial" panose="020B0604020202020204" pitchFamily="34" charset="0"/>
              </a:rPr>
              <a:t>Show More </a:t>
            </a:r>
            <a:r>
              <a:rPr lang="en-US" altLang="en-US" sz="1400">
                <a:solidFill>
                  <a:schemeClr val="tx1"/>
                </a:solidFill>
                <a:latin typeface="Arial" panose="020B0604020202020204" pitchFamily="34" charset="0"/>
              </a:rPr>
              <a:t>link to apply multiple selections at once. </a:t>
            </a:r>
          </a:p>
        </p:txBody>
      </p:sp>
      <p:cxnSp>
        <p:nvCxnSpPr>
          <p:cNvPr id="8" name="Straight Arrow Connector 7" title="Red Arrow pointing to Subject facet "/>
          <p:cNvCxnSpPr/>
          <p:nvPr/>
        </p:nvCxnSpPr>
        <p:spPr>
          <a:xfrm flipH="1" flipV="1">
            <a:off x="571500" y="290513"/>
            <a:ext cx="1298575" cy="141287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title="Red Arrow pointing to Publication facet"/>
          <p:cNvCxnSpPr/>
          <p:nvPr/>
        </p:nvCxnSpPr>
        <p:spPr>
          <a:xfrm flipH="1">
            <a:off x="801688" y="1703388"/>
            <a:ext cx="1068387" cy="87471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title="Red Arrow pointing to Publisher facet"/>
          <p:cNvCxnSpPr/>
          <p:nvPr/>
        </p:nvCxnSpPr>
        <p:spPr>
          <a:xfrm flipH="1">
            <a:off x="665163" y="1682750"/>
            <a:ext cx="1204912" cy="279717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title="Red box highlighting Show More link in Subject facet"/>
          <p:cNvSpPr/>
          <p:nvPr/>
        </p:nvSpPr>
        <p:spPr>
          <a:xfrm>
            <a:off x="136525" y="2257425"/>
            <a:ext cx="558800" cy="260350"/>
          </a:xfrm>
          <a:prstGeom prst="rect">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1506" name="Picture 6" title="EBSCOhost Result List scre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38" y="77788"/>
            <a:ext cx="8966200" cy="58499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507" name="Text Box 17"/>
          <p:cNvSpPr txBox="1">
            <a:spLocks noChangeArrowheads="1"/>
          </p:cNvSpPr>
          <p:nvPr/>
        </p:nvSpPr>
        <p:spPr bwMode="auto">
          <a:xfrm>
            <a:off x="127000" y="6043613"/>
            <a:ext cx="8755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marL="0" lvl="1" eaLnBrk="1" hangingPunct="1">
              <a:spcBef>
                <a:spcPct val="50000"/>
              </a:spcBef>
              <a:buFont typeface="Wingdings" panose="05000000000000000000" pitchFamily="2" charset="2"/>
              <a:buNone/>
            </a:pPr>
            <a:r>
              <a:rPr lang="en-US" altLang="en-US" sz="1400">
                <a:solidFill>
                  <a:schemeClr val="tx1"/>
                </a:solidFill>
                <a:latin typeface="Arial" panose="020B0604020202020204" pitchFamily="34" charset="0"/>
              </a:rPr>
              <a:t>Click an article title to view the Detailed Record, or click a full text link to read an article. </a:t>
            </a:r>
          </a:p>
        </p:txBody>
      </p:sp>
      <p:cxnSp>
        <p:nvCxnSpPr>
          <p:cNvPr id="3" name="Straight Arrow Connector 2" title="Red Arrow pointing to article title"/>
          <p:cNvCxnSpPr/>
          <p:nvPr/>
        </p:nvCxnSpPr>
        <p:spPr>
          <a:xfrm flipH="1" flipV="1">
            <a:off x="4057650" y="2301875"/>
            <a:ext cx="1274763" cy="58578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title="Red Arrow pointing to PDF Full Text link"/>
          <p:cNvCxnSpPr/>
          <p:nvPr/>
        </p:nvCxnSpPr>
        <p:spPr>
          <a:xfrm flipH="1">
            <a:off x="3379788" y="2887663"/>
            <a:ext cx="1952625" cy="50323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2530" name="Picture 2" title="Article Detailed Record scre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788" y="79375"/>
            <a:ext cx="8996362" cy="5684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31" name="Text Box 13"/>
          <p:cNvSpPr txBox="1">
            <a:spLocks noChangeArrowheads="1"/>
          </p:cNvSpPr>
          <p:nvPr/>
        </p:nvSpPr>
        <p:spPr bwMode="auto">
          <a:xfrm>
            <a:off x="160338" y="5827713"/>
            <a:ext cx="86582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marL="0" lvl="1" eaLnBrk="1" hangingPunct="1">
              <a:spcBef>
                <a:spcPct val="50000"/>
              </a:spcBef>
              <a:buFont typeface="Wingdings" panose="05000000000000000000" pitchFamily="2" charset="2"/>
              <a:buNone/>
            </a:pPr>
            <a:r>
              <a:rPr lang="en-US" altLang="en-US" sz="1400">
                <a:solidFill>
                  <a:schemeClr val="tx1"/>
                </a:solidFill>
                <a:latin typeface="Arial" panose="020B0604020202020204" pitchFamily="34" charset="0"/>
              </a:rPr>
              <a:t>Print, email, save, cite or export a single result from the Detailed Record. To print, email, save, cite or export multiple results, add them to the folder, then click the appropriate icon inside the folder. Folder contents can be permanently saved by clicking on the </a:t>
            </a:r>
            <a:r>
              <a:rPr lang="en-US" altLang="en-US" sz="1400" b="1">
                <a:solidFill>
                  <a:schemeClr val="tx1"/>
                </a:solidFill>
                <a:latin typeface="Arial" panose="020B0604020202020204" pitchFamily="34" charset="0"/>
              </a:rPr>
              <a:t>Sign In</a:t>
            </a:r>
            <a:r>
              <a:rPr lang="en-US" altLang="en-US" sz="1400">
                <a:solidFill>
                  <a:schemeClr val="tx1"/>
                </a:solidFill>
                <a:latin typeface="Arial" panose="020B0604020202020204" pitchFamily="34" charset="0"/>
              </a:rPr>
              <a:t> link, and then creating a personalized My EBSCO</a:t>
            </a:r>
            <a:r>
              <a:rPr lang="en-US" altLang="en-US" sz="1400" i="1">
                <a:solidFill>
                  <a:schemeClr val="tx1"/>
                </a:solidFill>
                <a:latin typeface="Arial" panose="020B0604020202020204" pitchFamily="34" charset="0"/>
              </a:rPr>
              <a:t>host</a:t>
            </a:r>
            <a:r>
              <a:rPr lang="en-US" altLang="en-US" sz="1400">
                <a:solidFill>
                  <a:schemeClr val="tx1"/>
                </a:solidFill>
                <a:latin typeface="Arial" panose="020B0604020202020204" pitchFamily="34" charset="0"/>
              </a:rPr>
              <a:t> folder account at no charge. </a:t>
            </a:r>
          </a:p>
        </p:txBody>
      </p:sp>
      <p:sp>
        <p:nvSpPr>
          <p:cNvPr id="22532" name="Oval 24" title="Red Circle highlighting Sign In link in toolbar"/>
          <p:cNvSpPr>
            <a:spLocks noChangeArrowheads="1"/>
          </p:cNvSpPr>
          <p:nvPr/>
        </p:nvSpPr>
        <p:spPr bwMode="auto">
          <a:xfrm>
            <a:off x="6057900" y="120650"/>
            <a:ext cx="566738" cy="269875"/>
          </a:xfrm>
          <a:prstGeom prst="ellipse">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eaLnBrk="1" hangingPunct="1">
              <a:buClr>
                <a:schemeClr val="accent2"/>
              </a:buClr>
              <a:buSzPct val="70000"/>
              <a:buFont typeface="Wingdings" panose="05000000000000000000" pitchFamily="2" charset="2"/>
              <a:buChar char="l"/>
            </a:pPr>
            <a:endParaRPr lang="en-US" altLang="en-US" sz="2600">
              <a:latin typeface="Arial" panose="020B0604020202020204" pitchFamily="34" charset="0"/>
            </a:endParaRPr>
          </a:p>
        </p:txBody>
      </p:sp>
      <p:sp>
        <p:nvSpPr>
          <p:cNvPr id="22533" name="Rectangle 31" title="Red Box highlighting the tools menu on the right side"/>
          <p:cNvSpPr>
            <a:spLocks noChangeArrowheads="1"/>
          </p:cNvSpPr>
          <p:nvPr/>
        </p:nvSpPr>
        <p:spPr bwMode="auto">
          <a:xfrm>
            <a:off x="8145463" y="1358900"/>
            <a:ext cx="908050" cy="2781300"/>
          </a:xfrm>
          <a:prstGeom prst="rect">
            <a:avLst/>
          </a:prstGeom>
          <a:noFill/>
          <a:ln w="190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eaLnBrk="1" hangingPunct="1">
              <a:buClr>
                <a:schemeClr val="accent2"/>
              </a:buClr>
              <a:buSzPct val="70000"/>
              <a:buFont typeface="Wingdings" panose="05000000000000000000" pitchFamily="2" charset="2"/>
              <a:buChar char="l"/>
            </a:pPr>
            <a:endParaRPr lang="en-US" altLang="en-US" sz="2600">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alpha val="98822"/>
          </a:schemeClr>
        </a:solidFill>
        <a:effectLst/>
      </p:bgPr>
    </p:bg>
    <p:spTree>
      <p:nvGrpSpPr>
        <p:cNvPr id="1" name=""/>
        <p:cNvGrpSpPr/>
        <p:nvPr/>
      </p:nvGrpSpPr>
      <p:grpSpPr>
        <a:xfrm>
          <a:off x="0" y="0"/>
          <a:ext cx="0" cy="0"/>
          <a:chOff x="0" y="0"/>
          <a:chExt cx="0" cy="0"/>
        </a:xfrm>
      </p:grpSpPr>
      <p:pic>
        <p:nvPicPr>
          <p:cNvPr id="23554" name="Picture 1" title="EBSCOhost Help window"/>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313" y="92075"/>
            <a:ext cx="8959850" cy="5856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555" name="Oval 23" title="Red Box highlighting EBSCOhost Help link"/>
          <p:cNvSpPr>
            <a:spLocks noChangeArrowheads="1"/>
          </p:cNvSpPr>
          <p:nvPr/>
        </p:nvSpPr>
        <p:spPr bwMode="auto">
          <a:xfrm>
            <a:off x="8528050" y="112713"/>
            <a:ext cx="519113" cy="311150"/>
          </a:xfrm>
          <a:prstGeom prst="ellipse">
            <a:avLst/>
          </a:prstGeom>
          <a:noFill/>
          <a:ln w="222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eaLnBrk="1" hangingPunct="1">
              <a:buClr>
                <a:schemeClr val="accent2"/>
              </a:buClr>
              <a:buSzPct val="70000"/>
              <a:buFont typeface="Wingdings" panose="05000000000000000000" pitchFamily="2" charset="2"/>
              <a:buChar char="l"/>
            </a:pPr>
            <a:endParaRPr lang="en-US" altLang="en-US" sz="2600">
              <a:latin typeface="Arial" panose="020B0604020202020204" pitchFamily="34" charset="0"/>
            </a:endParaRPr>
          </a:p>
        </p:txBody>
      </p:sp>
      <p:sp>
        <p:nvSpPr>
          <p:cNvPr id="23556" name="Text Box 31"/>
          <p:cNvSpPr txBox="1">
            <a:spLocks noChangeArrowheads="1"/>
          </p:cNvSpPr>
          <p:nvPr/>
        </p:nvSpPr>
        <p:spPr bwMode="auto">
          <a:xfrm>
            <a:off x="149225" y="6189663"/>
            <a:ext cx="6242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228600">
              <a:spcBef>
                <a:spcPct val="20000"/>
              </a:spcBef>
              <a:buClr>
                <a:srgbClr val="1F497D"/>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a:spcBef>
                <a:spcPct val="20000"/>
              </a:spcBef>
              <a:buClr>
                <a:srgbClr val="1F497D"/>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a:spcBef>
                <a:spcPct val="20000"/>
              </a:spcBef>
              <a:buClr>
                <a:srgbClr val="1F497D"/>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1F497D"/>
              </a:buClr>
              <a:buChar char="•"/>
              <a:defRPr>
                <a:solidFill>
                  <a:schemeClr val="tx1"/>
                </a:solidFill>
                <a:latin typeface="Georgia" panose="02040502050405020303" pitchFamily="18" charset="0"/>
              </a:defRPr>
            </a:lvl9pPr>
          </a:lstStyle>
          <a:p>
            <a:pPr lvl="2" eaLnBrk="1" hangingPunct="1">
              <a:spcBef>
                <a:spcPct val="50000"/>
              </a:spcBef>
              <a:buClr>
                <a:schemeClr val="accent2"/>
              </a:buClr>
              <a:buSzPct val="70000"/>
              <a:buFont typeface="Wingdings" panose="05000000000000000000" pitchFamily="2" charset="2"/>
              <a:buNone/>
            </a:pPr>
            <a:r>
              <a:rPr lang="en-US" altLang="en-US" sz="1400">
                <a:latin typeface="Arial" panose="020B0604020202020204" pitchFamily="34" charset="0"/>
              </a:rPr>
              <a:t>At any time, click the </a:t>
            </a:r>
            <a:r>
              <a:rPr lang="en-US" altLang="en-US" sz="1400" b="1">
                <a:latin typeface="Arial" panose="020B0604020202020204" pitchFamily="34" charset="0"/>
              </a:rPr>
              <a:t>Help</a:t>
            </a:r>
            <a:r>
              <a:rPr lang="en-US" altLang="en-US" sz="1400">
                <a:latin typeface="Arial" panose="020B0604020202020204" pitchFamily="34" charset="0"/>
              </a:rPr>
              <a:t> link to view the complete online Help system.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5800" y="1303338"/>
            <a:ext cx="7721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Tutorial Template">
      <a:dk1>
        <a:srgbClr val="000000"/>
      </a:dk1>
      <a:lt1>
        <a:srgbClr val="FFFFFF"/>
      </a:lt1>
      <a:dk2>
        <a:srgbClr val="1F497D"/>
      </a:dk2>
      <a:lt2>
        <a:srgbClr val="EEECE1"/>
      </a:lt2>
      <a:accent1>
        <a:srgbClr val="1F497D"/>
      </a:accent1>
      <a:accent2>
        <a:srgbClr val="1F497D"/>
      </a:accent2>
      <a:accent3>
        <a:srgbClr val="1F497D"/>
      </a:accent3>
      <a:accent4>
        <a:srgbClr val="1F497D"/>
      </a:accent4>
      <a:accent5>
        <a:srgbClr val="1F497D"/>
      </a:accent5>
      <a:accent6>
        <a:srgbClr val="1F497D"/>
      </a:accent6>
      <a:hlink>
        <a:srgbClr val="0000FF"/>
      </a:hlink>
      <a:folHlink>
        <a:srgbClr val="5F006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4686</TotalTime>
  <Words>354</Words>
  <Application>Microsoft Office PowerPoint</Application>
  <PresentationFormat>On-screen Show (4:3)</PresentationFormat>
  <Paragraphs>13</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Georgia</vt:lpstr>
      <vt:lpstr>Wingdings</vt:lpstr>
      <vt:lpstr>Wingdings 2</vt:lpstr>
      <vt:lpstr>Civic</vt:lpstr>
      <vt:lpstr>Tutorial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EBSCO Publishing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Points of View Reference Center</dc:title>
  <dc:creator>Dino Persakis</dc:creator>
  <cp:lastModifiedBy>Sinclair, Patricia</cp:lastModifiedBy>
  <cp:revision>308</cp:revision>
  <dcterms:created xsi:type="dcterms:W3CDTF">2006-11-29T14:42:47Z</dcterms:created>
  <dcterms:modified xsi:type="dcterms:W3CDTF">2021-08-25T20:13:50Z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TC012137211033</vt:lpwstr>
  </property>
</Properties>
</file>